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4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4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2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7A4-29C5-4079-B7E8-9355EA57943C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F7B0D-A766-40FC-9A2E-B8B15239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S-NPP Sounder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Bradley Zavodsky</a:t>
            </a:r>
          </a:p>
          <a:p>
            <a:r>
              <a:rPr lang="en-US" dirty="0" smtClean="0"/>
              <a:t>NASA/MSFC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97" y="95927"/>
            <a:ext cx="957371" cy="76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21" y="845353"/>
            <a:ext cx="5296766" cy="4855369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86244"/>
              </p:ext>
            </p:extLst>
          </p:nvPr>
        </p:nvGraphicFramePr>
        <p:xfrm>
          <a:off x="0" y="3926682"/>
          <a:ext cx="914400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13"/>
                <a:gridCol w="2093119"/>
                <a:gridCol w="2393157"/>
                <a:gridCol w="2500313"/>
              </a:tblGrid>
              <a:tr h="27838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AIRS (2002-present)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IASI</a:t>
                      </a:r>
                      <a:r>
                        <a:rPr lang="en-US" sz="1300" baseline="0" dirty="0" smtClean="0"/>
                        <a:t> (2006-present)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CrIS</a:t>
                      </a:r>
                      <a:r>
                        <a:rPr lang="en-US" sz="1300" baseline="0" dirty="0" smtClean="0"/>
                        <a:t> (2011-present)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Owner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NASA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EUMETSAT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NASA/NOAA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Satellite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Aqua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Metop</a:t>
                      </a:r>
                      <a:r>
                        <a:rPr lang="en-US" sz="1300" dirty="0" smtClean="0"/>
                        <a:t> A/B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Suomi-NPP/JPSS</a:t>
                      </a:r>
                      <a:r>
                        <a:rPr lang="en-US" sz="1300" baseline="0" dirty="0" smtClean="0"/>
                        <a:t> (future)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Instrument Type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Grating spectrometer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Fourier transform spectrometer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Fourier transform spectrometer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Number of channels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2378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8464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1305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Wavelength range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3.7-15.4 </a:t>
                      </a:r>
                      <a:r>
                        <a:rPr lang="el-GR" sz="1300" dirty="0" smtClean="0"/>
                        <a:t>μ</a:t>
                      </a:r>
                      <a:r>
                        <a:rPr lang="en-US" sz="1300" dirty="0" smtClean="0"/>
                        <a:t>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3.6-15.5 </a:t>
                      </a:r>
                      <a:r>
                        <a:rPr lang="el-GR" sz="1300" dirty="0" smtClean="0"/>
                        <a:t>μ</a:t>
                      </a:r>
                      <a:r>
                        <a:rPr lang="en-US" sz="1300" dirty="0" smtClean="0"/>
                        <a:t>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3.9-15.4 </a:t>
                      </a:r>
                      <a:r>
                        <a:rPr lang="el-GR" sz="1300" dirty="0" smtClean="0"/>
                        <a:t>μ</a:t>
                      </a:r>
                      <a:r>
                        <a:rPr lang="en-US" sz="1300" dirty="0" smtClean="0"/>
                        <a:t>m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Spectral sampling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ν/</a:t>
                      </a:r>
                      <a:r>
                        <a:rPr lang="el-GR" sz="1300" dirty="0" smtClean="0"/>
                        <a:t>Δν</a:t>
                      </a:r>
                      <a:r>
                        <a:rPr lang="en-US" sz="1300" dirty="0" smtClean="0"/>
                        <a:t> = 1200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0.5 cm</a:t>
                      </a:r>
                      <a:r>
                        <a:rPr lang="en-US" sz="1300" baseline="30000" dirty="0" smtClean="0"/>
                        <a:t>-1</a:t>
                      </a:r>
                      <a:endParaRPr lang="en-US" sz="13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0.625 cm</a:t>
                      </a:r>
                      <a:r>
                        <a:rPr lang="en-US" sz="1300" baseline="30000" dirty="0" smtClean="0"/>
                        <a:t>-1</a:t>
                      </a:r>
                      <a:endParaRPr lang="en-US" sz="1300" baseline="300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FOV</a:t>
                      </a:r>
                      <a:r>
                        <a:rPr lang="en-US" sz="1300" baseline="0" dirty="0" smtClean="0"/>
                        <a:t> Size (at nadir)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13.5 km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12 km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14 km</a:t>
                      </a:r>
                      <a:endParaRPr lang="en-US" sz="1300" dirty="0"/>
                    </a:p>
                  </a:txBody>
                  <a:tcPr/>
                </a:tc>
              </a:tr>
              <a:tr h="27838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Swath Width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1650 km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1100 km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2200 km</a:t>
                      </a:r>
                      <a:endParaRPr lang="en-US" sz="1300" dirty="0"/>
                    </a:p>
                  </a:txBody>
                  <a:tcPr/>
                </a:tc>
              </a:tr>
              <a:tr h="2800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Equator Crossing Local Time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1330 (ascending)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0930 (descending)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1330 (descending)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39849" y="3479012"/>
            <a:ext cx="1639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credit:  CIMSS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8" y="95927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S-NPP Sounder Specifications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97" y="95927"/>
            <a:ext cx="957371" cy="76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1" y="2940131"/>
            <a:ext cx="6952907" cy="39178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325" y="3261520"/>
            <a:ext cx="11602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From:  Bingham et al. (2010)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00325" y="736104"/>
            <a:ext cx="87674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CrIS</a:t>
            </a:r>
            <a:r>
              <a:rPr lang="en-US" sz="2000" dirty="0" smtClean="0"/>
              <a:t> is coupled with ATMS in a similar way that AIRS is coupled to AMSU to produce retrieved profiles of temperature, moisture, and trace gases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Coupling with microwave sensor allows for retrievals in partly cloudy Fields of Regard (3x3 array of </a:t>
            </a:r>
            <a:r>
              <a:rPr lang="en-US" sz="2000" dirty="0" err="1" smtClean="0"/>
              <a:t>CrIS</a:t>
            </a:r>
            <a:r>
              <a:rPr lang="en-US" sz="2000" dirty="0" smtClean="0"/>
              <a:t> FOVs) to increase the number of available 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CDRs providing continuity of NASA atmospheric temperature, moisture, and trace gas measurement (AIRS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CrIS</a:t>
            </a:r>
            <a:r>
              <a:rPr lang="en-US" sz="2000" dirty="0" smtClean="0">
                <a:sym typeface="Wingdings" panose="05000000000000000000" pitchFamily="2" charset="2"/>
              </a:rPr>
              <a:t>) </a:t>
            </a:r>
            <a:r>
              <a:rPr lang="en-US" sz="2000" dirty="0" smtClean="0"/>
              <a:t>will be available through the Sounder SIPS which is a partnership of JPL and GES DISC (PI:  Steve Friedman, JPL)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3688" y="4814094"/>
            <a:ext cx="2324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L2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Temperature soundings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Moisture soundings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Aerosols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Radiation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Ozone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71701" y="95927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S-NPP Sounder Products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97" y="95927"/>
            <a:ext cx="957371" cy="76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229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S-NPP Sounder Information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Zavodsky, Bradley T. (MSFC-ZP11)</dc:creator>
  <cp:lastModifiedBy>Zavodsky, Bradley T. (MSFC-ZP11)</cp:lastModifiedBy>
  <cp:revision>12</cp:revision>
  <dcterms:created xsi:type="dcterms:W3CDTF">2014-11-14T13:28:32Z</dcterms:created>
  <dcterms:modified xsi:type="dcterms:W3CDTF">2014-11-14T16:07:35Z</dcterms:modified>
</cp:coreProperties>
</file>